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الرابعة عشر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1815" y="2852936"/>
            <a:ext cx="8568952" cy="216024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/>
              <a:t>هي استبانة شفوية يتم فيها التبادل اللفظي بين القائم بالمقابلة وبين الفرد او مجموعة من الافراد، وهي مقصودة وغير مقصودة، وفردية ومقننة وغيرها.......</a:t>
            </a: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31491" y="171291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المقابلة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77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الرابعة عشر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7</cp:revision>
  <dcterms:created xsi:type="dcterms:W3CDTF">2019-12-11T09:33:04Z</dcterms:created>
  <dcterms:modified xsi:type="dcterms:W3CDTF">2019-12-15T17:44:24Z</dcterms:modified>
</cp:coreProperties>
</file>